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6"/>
  </p:notesMasterIdLst>
  <p:handoutMasterIdLst>
    <p:handoutMasterId r:id="rId17"/>
  </p:handoutMasterIdLst>
  <p:sldIdLst>
    <p:sldId id="342" r:id="rId3"/>
    <p:sldId id="354" r:id="rId4"/>
    <p:sldId id="356" r:id="rId5"/>
    <p:sldId id="357" r:id="rId6"/>
    <p:sldId id="363" r:id="rId7"/>
    <p:sldId id="364" r:id="rId8"/>
    <p:sldId id="365" r:id="rId9"/>
    <p:sldId id="361" r:id="rId10"/>
    <p:sldId id="360" r:id="rId11"/>
    <p:sldId id="355" r:id="rId12"/>
    <p:sldId id="366" r:id="rId13"/>
    <p:sldId id="367" r:id="rId14"/>
    <p:sldId id="353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54"/>
            <p14:sldId id="356"/>
            <p14:sldId id="357"/>
            <p14:sldId id="363"/>
            <p14:sldId id="364"/>
            <p14:sldId id="365"/>
            <p14:sldId id="361"/>
            <p14:sldId id="360"/>
            <p14:sldId id="355"/>
            <p14:sldId id="366"/>
            <p14:sldId id="367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4" autoAdjust="0"/>
    <p:restoredTop sz="95416" autoAdjust="0"/>
  </p:normalViewPr>
  <p:slideViewPr>
    <p:cSldViewPr>
      <p:cViewPr varScale="1">
        <p:scale>
          <a:sx n="109" d="100"/>
          <a:sy n="109" d="100"/>
        </p:scale>
        <p:origin x="198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5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ocoscreator-webmario.web.app/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Assignment 02</a:t>
            </a:r>
            <a:br>
              <a:rPr kumimoji="1" lang="en-US" altLang="zh-TW" sz="4800"/>
            </a:br>
            <a:r>
              <a:rPr kumimoji="1" lang="en-US" altLang="zh-TW" sz="4800"/>
              <a:t>Web Mario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953590"/>
              </p:ext>
            </p:extLst>
          </p:nvPr>
        </p:nvGraphicFramePr>
        <p:xfrm>
          <a:off x="390364" y="1401614"/>
          <a:ext cx="8363272" cy="386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9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9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45"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Membership Mechanism 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Complete Game Process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400004"/>
                  </a:ext>
                </a:extLst>
              </a:tr>
              <a:tr h="539611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Basic Rules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372242"/>
                  </a:ext>
                </a:extLst>
              </a:tr>
              <a:tr h="517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Animations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32546"/>
                  </a:ext>
                </a:extLst>
              </a:tr>
              <a:tr h="537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Sound Effects / 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each for</a:t>
                      </a:r>
                      <a:r>
                        <a:rPr lang="en-US" altLang="zh-TW" sz="1800" b="1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10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80252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Appearance</a:t>
                      </a:r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 (subjective)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116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Bonus </a:t>
                      </a:r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(describe on README.md)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15% 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110652"/>
                  </a:ext>
                </a:extLst>
              </a:tr>
            </a:tbl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8028384" y="4653136"/>
            <a:ext cx="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4797328" y="5517232"/>
            <a:ext cx="390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Total score is at most 110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692862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84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Go project setting and select “Users and permissions”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0352" y="3717032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7584" y="4596244"/>
            <a:ext cx="1728192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6665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en-US" altLang="zh-TW" dirty="0"/>
              <a:t>Add </a:t>
            </a:r>
            <a:r>
              <a:rPr lang="en-US" altLang="zh-TW" b="1" dirty="0"/>
              <a:t>cgvlab711839@gmail.com</a:t>
            </a:r>
            <a:r>
              <a:rPr lang="en-US" altLang="zh-TW" dirty="0"/>
              <a:t> as editor to your project.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9144000" cy="19688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12360" y="5013176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4133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Reminder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sz="2200" dirty="0"/>
              <a:t>Deploy your web page to </a:t>
            </a:r>
            <a:r>
              <a:rPr kumimoji="1" lang="en-US" altLang="zh-TW" sz="2200" b="1" dirty="0"/>
              <a:t>Firebase page, </a:t>
            </a:r>
            <a:r>
              <a:rPr kumimoji="1" lang="en-US" altLang="zh-TW" sz="2200" dirty="0"/>
              <a:t>and ensure it works correctly.</a:t>
            </a:r>
          </a:p>
          <a:p>
            <a:r>
              <a:rPr lang="en-US" altLang="zh-TW" sz="2400" dirty="0"/>
              <a:t>Please add TA’s account to your Firebase project </a:t>
            </a:r>
          </a:p>
          <a:p>
            <a:r>
              <a:rPr kumimoji="1" lang="en-US" altLang="zh-TW" sz="2200" dirty="0"/>
              <a:t>Upload all source code to FTP. (reference iLMS)</a:t>
            </a:r>
          </a:p>
          <a:p>
            <a:pPr lvl="1"/>
            <a:r>
              <a:rPr kumimoji="1" lang="en-US" altLang="zh-TW" sz="2000" dirty="0"/>
              <a:t>.</a:t>
            </a:r>
            <a:r>
              <a:rPr kumimoji="1" lang="en-US" altLang="zh-TW" sz="1900" dirty="0"/>
              <a:t>html or .</a:t>
            </a:r>
            <a:r>
              <a:rPr kumimoji="1" lang="en-US" altLang="zh-TW" sz="1900" dirty="0" err="1"/>
              <a:t>css</a:t>
            </a:r>
            <a:r>
              <a:rPr kumimoji="1" lang="en-US" altLang="zh-TW" sz="1900" dirty="0"/>
              <a:t>, .</a:t>
            </a:r>
            <a:r>
              <a:rPr kumimoji="1" lang="en-US" altLang="zh-TW" sz="1900" dirty="0" err="1"/>
              <a:t>js</a:t>
            </a:r>
            <a:r>
              <a:rPr kumimoji="1" lang="en-US" altLang="zh-TW" sz="1900" dirty="0"/>
              <a:t>, 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.</a:t>
            </a:r>
            <a:r>
              <a:rPr kumimoji="1" lang="en-US" altLang="zh-TW" sz="1900" b="1" dirty="0" err="1">
                <a:solidFill>
                  <a:srgbClr val="FF0000"/>
                </a:solidFill>
              </a:rPr>
              <a:t>ts</a:t>
            </a:r>
            <a:r>
              <a:rPr kumimoji="1" lang="en-US" altLang="zh-TW" sz="1900" dirty="0"/>
              <a:t>, etc.</a:t>
            </a:r>
          </a:p>
          <a:p>
            <a:pPr lvl="1"/>
            <a:r>
              <a:rPr kumimoji="1" lang="en-US" altLang="zh-TW" sz="1900" dirty="0"/>
              <a:t>source files</a:t>
            </a:r>
          </a:p>
          <a:p>
            <a:pPr lvl="1"/>
            <a:r>
              <a:rPr kumimoji="1" lang="en-US" altLang="zh-TW" sz="1900" b="1" dirty="0">
                <a:solidFill>
                  <a:srgbClr val="FF0000"/>
                </a:solidFill>
              </a:rPr>
              <a:t>README.md</a:t>
            </a:r>
          </a:p>
          <a:p>
            <a:pPr lvl="1"/>
            <a:r>
              <a:rPr kumimoji="1" lang="en-US" altLang="zh-TW" sz="1900" dirty="0"/>
              <a:t>Zip all files into 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Assignment_02_</a:t>
            </a:r>
            <a:r>
              <a:rPr kumimoji="1" lang="zh-TW" altLang="en-US" sz="1900" b="1" dirty="0">
                <a:solidFill>
                  <a:srgbClr val="FF0000"/>
                </a:solidFill>
              </a:rPr>
              <a:t>學號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.zip</a:t>
            </a:r>
          </a:p>
          <a:p>
            <a:pPr marL="457200" lvl="1" indent="0">
              <a:buNone/>
            </a:pPr>
            <a:r>
              <a:rPr kumimoji="1" lang="en-US" altLang="zh-TW" sz="1900" dirty="0"/>
              <a:t>	(Ex: Assignment_02_105062302.zip)</a:t>
            </a:r>
          </a:p>
          <a:p>
            <a:r>
              <a:rPr kumimoji="1" lang="en-US" altLang="zh-TW" sz="2200" dirty="0">
                <a:solidFill>
                  <a:srgbClr val="FF0000"/>
                </a:solidFill>
              </a:rPr>
              <a:t>FIRM deadline: 2020/05/28 23:59 (commit time)</a:t>
            </a:r>
          </a:p>
          <a:p>
            <a:r>
              <a:rPr kumimoji="1" lang="en-US" altLang="zh-TW" sz="2200" dirty="0"/>
              <a:t>You will be </a:t>
            </a:r>
            <a:r>
              <a:rPr kumimoji="1" lang="en-US" altLang="zh-TW" sz="2200" b="1" dirty="0">
                <a:solidFill>
                  <a:srgbClr val="FF0000"/>
                </a:solidFill>
              </a:rPr>
              <a:t>graded ZERO </a:t>
            </a:r>
            <a:r>
              <a:rPr kumimoji="1" lang="en-US" altLang="zh-TW" sz="2200" dirty="0"/>
              <a:t>under one of the following conditions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Missing the deadline, no matter what kind of reasons you have…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Plagiarism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抄襲</a:t>
            </a:r>
            <a:r>
              <a:rPr kumimoji="1" lang="en-US" altLang="zh-TW" sz="1900" dirty="0">
                <a:solidFill>
                  <a:srgbClr val="FF0000"/>
                </a:solidFill>
              </a:rPr>
              <a:t>), both the plagiarist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抄襲者</a:t>
            </a:r>
            <a:r>
              <a:rPr kumimoji="1" lang="en-US" altLang="zh-TW" sz="1900" dirty="0">
                <a:solidFill>
                  <a:srgbClr val="FF0000"/>
                </a:solidFill>
              </a:rPr>
              <a:t>) and accomplice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被抄襲者</a:t>
            </a:r>
            <a:r>
              <a:rPr kumimoji="1" lang="en-US" altLang="zh-TW" sz="1900" dirty="0">
                <a:solidFill>
                  <a:srgbClr val="FF0000"/>
                </a:solidFill>
              </a:rPr>
              <a:t>) will be graded zero.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Crashed program (e.g., 404 - Not Found)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Not upload the source files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to FTP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Not add TA’s account to your Firebase project</a:t>
            </a:r>
          </a:p>
        </p:txBody>
      </p:sp>
    </p:spTree>
    <p:extLst>
      <p:ext uri="{BB962C8B-B14F-4D97-AF65-F5344CB8AC3E}">
        <p14:creationId xmlns:p14="http://schemas.microsoft.com/office/powerpoint/2010/main" val="12442314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74340" y="1556792"/>
            <a:ext cx="8795320" cy="452596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Complete a</a:t>
            </a:r>
            <a:r>
              <a:rPr lang="zh-TW" altLang="en-US" sz="2800" dirty="0"/>
              <a:t> </a:t>
            </a:r>
            <a:r>
              <a:rPr lang="en-US" altLang="zh-TW" sz="2800" b="1" dirty="0"/>
              <a:t>“Mario style game” </a:t>
            </a:r>
            <a:r>
              <a:rPr lang="en-US" altLang="zh-TW" sz="2800" dirty="0"/>
              <a:t>by </a:t>
            </a:r>
            <a:r>
              <a:rPr lang="en-US" altLang="zh-TW" sz="2800" b="1" dirty="0"/>
              <a:t>Cocos Creator. </a:t>
            </a:r>
          </a:p>
          <a:p>
            <a:r>
              <a:rPr lang="en-US" altLang="zh-TW" sz="2800" dirty="0"/>
              <a:t>You can use the materials TAs provide or download needed materials from some open source webpages to beautify the appearance.</a:t>
            </a:r>
          </a:p>
          <a:p>
            <a:r>
              <a:rPr kumimoji="1" lang="en-US" altLang="zh-TW" sz="2800" dirty="0"/>
              <a:t>Deploy your web game to </a:t>
            </a:r>
            <a:r>
              <a:rPr kumimoji="1" lang="en-US" altLang="zh-TW" sz="2800" b="1" dirty="0"/>
              <a:t>Firebase page, </a:t>
            </a:r>
            <a:r>
              <a:rPr kumimoji="1" lang="en-US" altLang="zh-TW" sz="2800" dirty="0"/>
              <a:t>and ensure it works correctly.</a:t>
            </a:r>
            <a:endParaRPr kumimoji="1" lang="en-US" altLang="zh-TW" sz="2400" dirty="0">
              <a:solidFill>
                <a:srgbClr val="0070C0"/>
              </a:solidFill>
            </a:endParaRPr>
          </a:p>
          <a:p>
            <a:r>
              <a:rPr lang="en-US" altLang="zh-TW" sz="2800" dirty="0"/>
              <a:t>Report which items you have done (items in scoring page) and describing other functions or feature in REABME.md.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pPr lvl="1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593092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72B37BB-3B07-4645-921E-C2B42697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6909"/>
            <a:ext cx="8229600" cy="4853136"/>
          </a:xfrm>
        </p:spPr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Mario</a:t>
            </a:r>
            <a:endParaRPr lang="zh-TW" altLang="en-US" dirty="0"/>
          </a:p>
        </p:txBody>
      </p:sp>
      <p:pic>
        <p:nvPicPr>
          <p:cNvPr id="7" name="mario_demo">
            <a:hlinkClick r:id="" action="ppaction://media"/>
            <a:extLst>
              <a:ext uri="{FF2B5EF4-FFF2-40B4-BE49-F238E27FC236}">
                <a16:creationId xmlns:a16="http://schemas.microsoft.com/office/drawing/2014/main" id="{5846CCFB-802C-4075-8E4F-BC1579A3C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5899" y="1772816"/>
            <a:ext cx="4852201" cy="360629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8C539EB-7DF8-4477-A245-834E9323233C}"/>
              </a:ext>
            </a:extLst>
          </p:cNvPr>
          <p:cNvSpPr txBox="1"/>
          <p:nvPr/>
        </p:nvSpPr>
        <p:spPr>
          <a:xfrm>
            <a:off x="852070" y="5410253"/>
            <a:ext cx="743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DEMO URL: </a:t>
            </a:r>
            <a:r>
              <a:rPr lang="en-US" altLang="zh-TW" sz="2400" u="sng" dirty="0">
                <a:hlinkClick r:id="rId6" tooltip="https://cocoscreator-webmario.web.app/"/>
              </a:rPr>
              <a:t>https://cocoscreator-webmario.web.app/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3359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Membership Mechanism (10%)</a:t>
            </a:r>
          </a:p>
          <a:p>
            <a:pPr lvl="1"/>
            <a:r>
              <a:rPr lang="en-US" altLang="zh-TW" dirty="0"/>
              <a:t>Sign up (5%)</a:t>
            </a:r>
          </a:p>
          <a:p>
            <a:pPr lvl="1"/>
            <a:r>
              <a:rPr lang="en-US" altLang="zh-TW" dirty="0"/>
              <a:t>Log in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You need to use Firebase to record users information instead of storing at localhost</a:t>
            </a:r>
          </a:p>
          <a:p>
            <a:r>
              <a:rPr lang="en-US" altLang="zh-TW" b="1" dirty="0"/>
              <a:t>Complete Game Process (5%)</a:t>
            </a:r>
          </a:p>
          <a:p>
            <a:pPr lvl="1"/>
            <a:r>
              <a:rPr lang="en-US" altLang="zh-TW" dirty="0"/>
              <a:t>Start menu</a:t>
            </a:r>
          </a:p>
          <a:p>
            <a:pPr lvl="1"/>
            <a:r>
              <a:rPr lang="en-US" altLang="zh-TW" dirty="0"/>
              <a:t>Level select</a:t>
            </a:r>
          </a:p>
          <a:p>
            <a:pPr lvl="1"/>
            <a:r>
              <a:rPr lang="en-US" altLang="zh-TW" dirty="0"/>
              <a:t>Game view(including game start / game over)</a:t>
            </a:r>
          </a:p>
          <a:p>
            <a:pPr lvl="1"/>
            <a:r>
              <a:rPr lang="en-US" altLang="zh-TW" dirty="0"/>
              <a:t>You need to control the game process according to current game &amp; player status</a:t>
            </a:r>
          </a:p>
        </p:txBody>
      </p:sp>
    </p:spTree>
    <p:extLst>
      <p:ext uri="{BB962C8B-B14F-4D97-AF65-F5344CB8AC3E}">
        <p14:creationId xmlns:p14="http://schemas.microsoft.com/office/powerpoint/2010/main" val="28374525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World Map: (5%)</a:t>
            </a:r>
          </a:p>
          <a:p>
            <a:pPr lvl="2"/>
            <a:r>
              <a:rPr lang="en-US" altLang="zh-TW" dirty="0"/>
              <a:t>The world must have </a:t>
            </a:r>
            <a:r>
              <a:rPr lang="en-US" altLang="zh-TW" b="1" dirty="0"/>
              <a:t>correct physics properties</a:t>
            </a:r>
            <a:r>
              <a:rPr lang="en-US" altLang="zh-TW" dirty="0"/>
              <a:t>, Ex: objects fall due to gravity, two different objects should collide with each other correctly, etc.</a:t>
            </a:r>
          </a:p>
          <a:p>
            <a:pPr lvl="2"/>
            <a:r>
              <a:rPr lang="en-US" altLang="zh-TW" dirty="0"/>
              <a:t>Background &amp; Camera should </a:t>
            </a:r>
            <a:r>
              <a:rPr lang="en-US" altLang="zh-TW" b="1" dirty="0"/>
              <a:t>move according to the player’s position</a:t>
            </a:r>
            <a:r>
              <a:rPr lang="en-US" altLang="zh-TW" dirty="0"/>
              <a:t>.</a:t>
            </a:r>
          </a:p>
          <a:p>
            <a:pPr lvl="2"/>
            <a:r>
              <a:rPr lang="en-US" altLang="zh-TW" dirty="0"/>
              <a:t>At least </a:t>
            </a:r>
            <a:r>
              <a:rPr lang="en-US" altLang="zh-TW" b="1" dirty="0"/>
              <a:t>two</a:t>
            </a:r>
            <a:r>
              <a:rPr lang="en-US" altLang="zh-TW" dirty="0"/>
              <a:t> different world maps.</a:t>
            </a:r>
          </a:p>
          <a:p>
            <a:pPr lvl="1"/>
            <a:r>
              <a:rPr lang="en-US" altLang="zh-TW" dirty="0"/>
              <a:t>Level Design: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lvl="2"/>
            <a:r>
              <a:rPr lang="en-US" altLang="zh-TW" dirty="0"/>
              <a:t>The scene should have “</a:t>
            </a:r>
            <a:r>
              <a:rPr lang="en-US" altLang="zh-TW" b="1" dirty="0"/>
              <a:t>Static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wall</a:t>
            </a:r>
          </a:p>
          <a:p>
            <a:pPr lvl="2"/>
            <a:r>
              <a:rPr lang="en-US" altLang="zh-TW" dirty="0"/>
              <a:t>The scene should include question blocks which can </a:t>
            </a:r>
            <a:r>
              <a:rPr lang="en-US" altLang="zh-TW" b="1" dirty="0"/>
              <a:t>interact with the player</a:t>
            </a:r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31344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Player: (15%)</a:t>
            </a:r>
          </a:p>
          <a:p>
            <a:pPr lvl="2"/>
            <a:r>
              <a:rPr lang="en-US" altLang="zh-TW" dirty="0"/>
              <a:t>Player should have correct physics properties.</a:t>
            </a:r>
          </a:p>
          <a:p>
            <a:pPr lvl="2"/>
            <a:r>
              <a:rPr lang="en-US" altLang="zh-TW" dirty="0"/>
              <a:t>User can control the player to </a:t>
            </a:r>
            <a:r>
              <a:rPr lang="en-US" altLang="zh-TW" b="1" dirty="0"/>
              <a:t>move and jump </a:t>
            </a:r>
            <a:r>
              <a:rPr lang="en-US" altLang="zh-TW" dirty="0"/>
              <a:t>by keyboard.</a:t>
            </a:r>
          </a:p>
          <a:p>
            <a:pPr lvl="2"/>
            <a:r>
              <a:rPr lang="en-US" altLang="zh-TW" dirty="0"/>
              <a:t>When player touches enemies or be attacked by enemies, it will get hurt or the number of its life will decrease.</a:t>
            </a:r>
          </a:p>
          <a:p>
            <a:pPr lvl="2"/>
            <a:r>
              <a:rPr lang="en-US" altLang="zh-TW" dirty="0"/>
              <a:t>When player get out of the bounds, the number of its life will decrease.</a:t>
            </a:r>
          </a:p>
          <a:p>
            <a:pPr lvl="2"/>
            <a:r>
              <a:rPr lang="en-US" altLang="zh-TW" dirty="0"/>
              <a:t>When player dies, it can reborn at the initial position.</a:t>
            </a:r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5123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Enemies: (15%)</a:t>
            </a:r>
          </a:p>
          <a:p>
            <a:pPr lvl="2"/>
            <a:r>
              <a:rPr lang="en-US" altLang="zh-TW" dirty="0"/>
              <a:t>Enemies should have correct physics properties.</a:t>
            </a:r>
          </a:p>
          <a:p>
            <a:pPr lvl="2"/>
            <a:r>
              <a:rPr lang="en-US" altLang="zh-TW" dirty="0"/>
              <a:t>At least two different types of enemies.</a:t>
            </a:r>
          </a:p>
          <a:p>
            <a:pPr lvl="2"/>
            <a:r>
              <a:rPr lang="en-US" altLang="zh-TW" dirty="0"/>
              <a:t>There must be </a:t>
            </a:r>
            <a:r>
              <a:rPr lang="en-US" altLang="zh-TW" b="1" dirty="0"/>
              <a:t>significant difference</a:t>
            </a:r>
            <a:r>
              <a:rPr lang="en-US" altLang="zh-TW" dirty="0"/>
              <a:t> between different types of enemies.</a:t>
            </a:r>
          </a:p>
          <a:p>
            <a:pPr lvl="2"/>
            <a:r>
              <a:rPr lang="en-US" altLang="zh-TW" dirty="0"/>
              <a:t>Only when player hits on their heads can kill them.</a:t>
            </a:r>
          </a:p>
          <a:p>
            <a:pPr lvl="1"/>
            <a:r>
              <a:rPr lang="en-US" altLang="zh-TW" dirty="0"/>
              <a:t>Question Blocks: (5%)</a:t>
            </a:r>
          </a:p>
          <a:p>
            <a:pPr lvl="2"/>
            <a:r>
              <a:rPr lang="en-US" altLang="zh-TW" dirty="0"/>
              <a:t>At least </a:t>
            </a:r>
            <a:r>
              <a:rPr lang="en-US" altLang="zh-TW" b="1" dirty="0"/>
              <a:t>two</a:t>
            </a:r>
            <a:r>
              <a:rPr lang="en-US" altLang="zh-TW" dirty="0"/>
              <a:t> different types of blocks.</a:t>
            </a:r>
          </a:p>
          <a:p>
            <a:pPr lvl="2"/>
            <a:r>
              <a:rPr lang="en-US" altLang="zh-TW" dirty="0"/>
              <a:t>Blocks can interact with player correctly.</a:t>
            </a:r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19452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0976" y="1268760"/>
            <a:ext cx="8362047" cy="5472608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b="1" dirty="0"/>
              <a:t>Animations (10%)</a:t>
            </a:r>
          </a:p>
          <a:p>
            <a:pPr lvl="1"/>
            <a:r>
              <a:rPr lang="en-US" altLang="zh-TW" sz="2600" dirty="0"/>
              <a:t>Player has walk &amp; jump animations (5%)</a:t>
            </a:r>
          </a:p>
          <a:p>
            <a:pPr lvl="1"/>
            <a:r>
              <a:rPr lang="en-US" altLang="zh-TW" sz="2600" dirty="0"/>
              <a:t>Enemies Animation (each for 2%, up to 5%)</a:t>
            </a:r>
          </a:p>
          <a:p>
            <a:r>
              <a:rPr lang="en-US" altLang="zh-TW" b="1" dirty="0"/>
              <a:t>Sound Effects (10%)</a:t>
            </a:r>
          </a:p>
          <a:p>
            <a:pPr lvl="1"/>
            <a:r>
              <a:rPr lang="en-US" altLang="zh-TW" sz="2600" dirty="0"/>
              <a:t>At least one BGM (2%)</a:t>
            </a:r>
          </a:p>
          <a:p>
            <a:pPr lvl="1"/>
            <a:r>
              <a:rPr lang="en-US" altLang="zh-TW" sz="2600" dirty="0"/>
              <a:t>Player Jump &amp; die sound effects</a:t>
            </a:r>
            <a:r>
              <a:rPr lang="en-US" altLang="zh-TW" sz="2600" b="1" dirty="0"/>
              <a:t> </a:t>
            </a:r>
            <a:r>
              <a:rPr lang="en-US" altLang="zh-TW" sz="2600" dirty="0"/>
              <a:t>(3%)</a:t>
            </a:r>
          </a:p>
          <a:p>
            <a:pPr lvl="1"/>
            <a:r>
              <a:rPr lang="en-US" altLang="zh-TW" sz="2600" dirty="0"/>
              <a:t>Additional sound effects (each for 1%, up to 5%)</a:t>
            </a:r>
          </a:p>
          <a:p>
            <a:pPr lvl="1"/>
            <a:r>
              <a:rPr lang="en-US" altLang="zh-TW" sz="2600" b="1" dirty="0"/>
              <a:t>All sound effects can’t stop BGM</a:t>
            </a:r>
          </a:p>
          <a:p>
            <a:r>
              <a:rPr lang="en-US" altLang="zh-TW" b="1" dirty="0"/>
              <a:t>UI (10%)</a:t>
            </a:r>
          </a:p>
          <a:p>
            <a:pPr lvl="1"/>
            <a:r>
              <a:rPr lang="en-US" altLang="zh-TW" sz="2600" dirty="0"/>
              <a:t>Player life(the number of life must be able to read &amp; write on firebase) (3%)</a:t>
            </a:r>
          </a:p>
          <a:p>
            <a:pPr lvl="1"/>
            <a:r>
              <a:rPr lang="en-US" altLang="zh-TW" sz="2600" dirty="0"/>
              <a:t>Player score(the score must be able to read &amp; write on firebase)  (5%)</a:t>
            </a:r>
          </a:p>
          <a:p>
            <a:pPr lvl="1"/>
            <a:r>
              <a:rPr lang="en-US" altLang="zh-TW" sz="2600" dirty="0"/>
              <a:t>Timer (2%)</a:t>
            </a:r>
          </a:p>
          <a:p>
            <a:r>
              <a:rPr lang="en-US" altLang="zh-TW" b="1" dirty="0"/>
              <a:t>Appearance</a:t>
            </a:r>
            <a:r>
              <a:rPr lang="en-US" altLang="zh-TW" dirty="0"/>
              <a:t>(subjective) (5%)</a:t>
            </a:r>
            <a:endParaRPr lang="en-US" altLang="zh-TW" b="1" dirty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332022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Bonus (At most 15%)</a:t>
            </a:r>
          </a:p>
          <a:p>
            <a:pPr lvl="1"/>
            <a:r>
              <a:rPr lang="en-US" altLang="zh-TW" dirty="0"/>
              <a:t>Leaderboard (5%)</a:t>
            </a:r>
          </a:p>
          <a:p>
            <a:pPr lvl="1"/>
            <a:r>
              <a:rPr lang="en-US" altLang="zh-TW" dirty="0"/>
              <a:t>Multi-player game</a:t>
            </a:r>
          </a:p>
          <a:p>
            <a:pPr lvl="2"/>
            <a:r>
              <a:rPr lang="en-US" altLang="zh-TW" dirty="0"/>
              <a:t>Set up another backend server for online version</a:t>
            </a:r>
            <a:r>
              <a:rPr lang="zh-TW" altLang="en-US" dirty="0"/>
              <a:t> </a:t>
            </a:r>
            <a:r>
              <a:rPr lang="en-US" altLang="zh-TW" dirty="0"/>
              <a:t>(15%) </a:t>
            </a:r>
          </a:p>
          <a:p>
            <a:pPr lvl="2"/>
            <a:r>
              <a:rPr lang="en-US" altLang="zh-TW" dirty="0"/>
              <a:t>Offline version (5%)</a:t>
            </a:r>
          </a:p>
          <a:p>
            <a:pPr lvl="1"/>
            <a:r>
              <a:rPr lang="en-US" altLang="zh-TW" dirty="0"/>
              <a:t>Others?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912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2107</TotalTime>
  <Words>793</Words>
  <Application>Microsoft Office PowerPoint</Application>
  <PresentationFormat>如螢幕大小 (4:3)</PresentationFormat>
  <Paragraphs>111</Paragraphs>
  <Slides>13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黑体</vt:lpstr>
      <vt:lpstr>微軟正黑體</vt:lpstr>
      <vt:lpstr>新細明體</vt:lpstr>
      <vt:lpstr>標楷體</vt:lpstr>
      <vt:lpstr>Arial</vt:lpstr>
      <vt:lpstr>Calibri</vt:lpstr>
      <vt:lpstr>Stencil Std</vt:lpstr>
      <vt:lpstr>Course_PPTX_Theme</vt:lpstr>
      <vt:lpstr>Assignment 02 Web Mario</vt:lpstr>
      <vt:lpstr>Goal</vt:lpstr>
      <vt:lpstr>Mario</vt:lpstr>
      <vt:lpstr>Scoring</vt:lpstr>
      <vt:lpstr>Scoring</vt:lpstr>
      <vt:lpstr>Scoring</vt:lpstr>
      <vt:lpstr>Scoring</vt:lpstr>
      <vt:lpstr>Scoring</vt:lpstr>
      <vt:lpstr>Scoring</vt:lpstr>
      <vt:lpstr>Scoring</vt:lpstr>
      <vt:lpstr>Add permission to TA’s account</vt:lpstr>
      <vt:lpstr>Add permission to TA’s account</vt:lpstr>
      <vt:lpstr>Reminder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YiTing Pan</cp:lastModifiedBy>
  <cp:revision>188</cp:revision>
  <cp:lastPrinted>1601-01-01T00:00:00Z</cp:lastPrinted>
  <dcterms:created xsi:type="dcterms:W3CDTF">2018-01-25T06:12:58Z</dcterms:created>
  <dcterms:modified xsi:type="dcterms:W3CDTF">2020-05-24T14:24:26Z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